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58" r:id="rId4"/>
    <p:sldId id="260" r:id="rId5"/>
    <p:sldId id="262" r:id="rId6"/>
    <p:sldId id="261" r:id="rId7"/>
    <p:sldId id="270" r:id="rId8"/>
    <p:sldId id="263" r:id="rId9"/>
    <p:sldId id="269" r:id="rId10"/>
    <p:sldId id="264" r:id="rId11"/>
    <p:sldId id="265" r:id="rId12"/>
    <p:sldId id="266" r:id="rId13"/>
    <p:sldId id="267" r:id="rId14"/>
    <p:sldId id="271" r:id="rId15"/>
    <p:sldId id="257" r:id="rId16"/>
    <p:sldId id="268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CD19"/>
    <a:srgbClr val="7FCC1A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5EA264-007F-4FA7-A846-F972AA7D7D7E}" v="39" dt="2024-04-28T07:50:30.2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8774" autoAdjust="0"/>
  </p:normalViewPr>
  <p:slideViewPr>
    <p:cSldViewPr snapToGrid="0">
      <p:cViewPr varScale="1">
        <p:scale>
          <a:sx n="111" d="100"/>
          <a:sy n="111" d="100"/>
        </p:scale>
        <p:origin x="9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imilian Seeger" userId="5950b5c1fde8897f" providerId="LiveId" clId="{CA5EA264-007F-4FA7-A846-F972AA7D7D7E}"/>
    <pc:docChg chg="undo redo custSel addSld modSld sldOrd">
      <pc:chgData name="Maximilian Seeger" userId="5950b5c1fde8897f" providerId="LiveId" clId="{CA5EA264-007F-4FA7-A846-F972AA7D7D7E}" dt="2024-04-28T07:51:11.413" v="1244" actId="1076"/>
      <pc:docMkLst>
        <pc:docMk/>
      </pc:docMkLst>
      <pc:sldChg chg="addSp delSp modSp mod modAnim">
        <pc:chgData name="Maximilian Seeger" userId="5950b5c1fde8897f" providerId="LiveId" clId="{CA5EA264-007F-4FA7-A846-F972AA7D7D7E}" dt="2024-04-27T23:47:48.789" v="90" actId="1076"/>
        <pc:sldMkLst>
          <pc:docMk/>
          <pc:sldMk cId="946526516" sldId="264"/>
        </pc:sldMkLst>
        <pc:spChg chg="del">
          <ac:chgData name="Maximilian Seeger" userId="5950b5c1fde8897f" providerId="LiveId" clId="{CA5EA264-007F-4FA7-A846-F972AA7D7D7E}" dt="2024-04-27T23:36:55.027" v="51" actId="478"/>
          <ac:spMkLst>
            <pc:docMk/>
            <pc:sldMk cId="946526516" sldId="264"/>
            <ac:spMk id="2" creationId="{158EB194-13A5-2F2F-8F91-BFD51F920AAC}"/>
          </ac:spMkLst>
        </pc:spChg>
        <pc:spChg chg="del">
          <ac:chgData name="Maximilian Seeger" userId="5950b5c1fde8897f" providerId="LiveId" clId="{CA5EA264-007F-4FA7-A846-F972AA7D7D7E}" dt="2024-04-27T23:36:57.734" v="52" actId="478"/>
          <ac:spMkLst>
            <pc:docMk/>
            <pc:sldMk cId="946526516" sldId="264"/>
            <ac:spMk id="3" creationId="{5D042644-F871-740F-AE99-EE67D242AE6D}"/>
          </ac:spMkLst>
        </pc:spChg>
        <pc:spChg chg="add del mod">
          <ac:chgData name="Maximilian Seeger" userId="5950b5c1fde8897f" providerId="LiveId" clId="{CA5EA264-007F-4FA7-A846-F972AA7D7D7E}" dt="2024-04-27T23:47:27.862" v="83" actId="21"/>
          <ac:spMkLst>
            <pc:docMk/>
            <pc:sldMk cId="946526516" sldId="264"/>
            <ac:spMk id="4" creationId="{9D24B098-8675-E266-8322-293358529CD1}"/>
          </ac:spMkLst>
        </pc:spChg>
        <pc:graphicFrameChg chg="add del mod">
          <ac:chgData name="Maximilian Seeger" userId="5950b5c1fde8897f" providerId="LiveId" clId="{CA5EA264-007F-4FA7-A846-F972AA7D7D7E}" dt="2024-04-27T23:43:58.273" v="64" actId="478"/>
          <ac:graphicFrameMkLst>
            <pc:docMk/>
            <pc:sldMk cId="946526516" sldId="264"/>
            <ac:graphicFrameMk id="5" creationId="{424C5944-3F9B-7FA6-5296-F96B0A8D833F}"/>
          </ac:graphicFrameMkLst>
        </pc:graphicFrameChg>
        <pc:picChg chg="add mod">
          <ac:chgData name="Maximilian Seeger" userId="5950b5c1fde8897f" providerId="LiveId" clId="{CA5EA264-007F-4FA7-A846-F972AA7D7D7E}" dt="2024-04-27T23:47:48.789" v="90" actId="1076"/>
          <ac:picMkLst>
            <pc:docMk/>
            <pc:sldMk cId="946526516" sldId="264"/>
            <ac:picMk id="6" creationId="{AF0D42E2-1629-9DC8-C939-5DBF0461CAAF}"/>
          </ac:picMkLst>
        </pc:picChg>
      </pc:sldChg>
      <pc:sldChg chg="addSp delSp modSp mod">
        <pc:chgData name="Maximilian Seeger" userId="5950b5c1fde8897f" providerId="LiveId" clId="{CA5EA264-007F-4FA7-A846-F972AA7D7D7E}" dt="2024-04-28T07:46:28.923" v="1077"/>
        <pc:sldMkLst>
          <pc:docMk/>
          <pc:sldMk cId="1977362837" sldId="267"/>
        </pc:sldMkLst>
        <pc:spChg chg="add del mod">
          <ac:chgData name="Maximilian Seeger" userId="5950b5c1fde8897f" providerId="LiveId" clId="{CA5EA264-007F-4FA7-A846-F972AA7D7D7E}" dt="2024-04-28T07:18:22.879" v="100"/>
          <ac:spMkLst>
            <pc:docMk/>
            <pc:sldMk cId="1977362837" sldId="267"/>
            <ac:spMk id="2" creationId="{1A52F1D5-EB62-BBD3-D2E5-CECE07AE18E8}"/>
          </ac:spMkLst>
        </pc:spChg>
        <pc:spChg chg="add mod">
          <ac:chgData name="Maximilian Seeger" userId="5950b5c1fde8897f" providerId="LiveId" clId="{CA5EA264-007F-4FA7-A846-F972AA7D7D7E}" dt="2024-04-28T07:28:41.515" v="533" actId="1035"/>
          <ac:spMkLst>
            <pc:docMk/>
            <pc:sldMk cId="1977362837" sldId="267"/>
            <ac:spMk id="10" creationId="{4C7D3235-6C7D-2022-9F1C-54491EF0E0D7}"/>
          </ac:spMkLst>
        </pc:spChg>
        <pc:spChg chg="add mod">
          <ac:chgData name="Maximilian Seeger" userId="5950b5c1fde8897f" providerId="LiveId" clId="{CA5EA264-007F-4FA7-A846-F972AA7D7D7E}" dt="2024-04-28T07:28:41.515" v="533" actId="1035"/>
          <ac:spMkLst>
            <pc:docMk/>
            <pc:sldMk cId="1977362837" sldId="267"/>
            <ac:spMk id="11" creationId="{1708DFE9-3D0F-6793-A74E-2FA3B157836F}"/>
          </ac:spMkLst>
        </pc:spChg>
        <pc:spChg chg="add mod">
          <ac:chgData name="Maximilian Seeger" userId="5950b5c1fde8897f" providerId="LiveId" clId="{CA5EA264-007F-4FA7-A846-F972AA7D7D7E}" dt="2024-04-28T07:46:28.923" v="1077"/>
          <ac:spMkLst>
            <pc:docMk/>
            <pc:sldMk cId="1977362837" sldId="267"/>
            <ac:spMk id="12" creationId="{34D128EF-56B5-114B-7143-01AA5194838E}"/>
          </ac:spMkLst>
        </pc:spChg>
        <pc:spChg chg="add del mod">
          <ac:chgData name="Maximilian Seeger" userId="5950b5c1fde8897f" providerId="LiveId" clId="{CA5EA264-007F-4FA7-A846-F972AA7D7D7E}" dt="2024-04-28T07:24:10.419" v="289" actId="478"/>
          <ac:spMkLst>
            <pc:docMk/>
            <pc:sldMk cId="1977362837" sldId="267"/>
            <ac:spMk id="13" creationId="{D7EDCA66-78AD-9B89-C524-6C5210876355}"/>
          </ac:spMkLst>
        </pc:spChg>
        <pc:spChg chg="add mod">
          <ac:chgData name="Maximilian Seeger" userId="5950b5c1fde8897f" providerId="LiveId" clId="{CA5EA264-007F-4FA7-A846-F972AA7D7D7E}" dt="2024-04-28T07:28:41.515" v="533" actId="1035"/>
          <ac:spMkLst>
            <pc:docMk/>
            <pc:sldMk cId="1977362837" sldId="267"/>
            <ac:spMk id="14" creationId="{277C655C-47E7-795C-1AF8-96B1131918B0}"/>
          </ac:spMkLst>
        </pc:spChg>
        <pc:spChg chg="add mod">
          <ac:chgData name="Maximilian Seeger" userId="5950b5c1fde8897f" providerId="LiveId" clId="{CA5EA264-007F-4FA7-A846-F972AA7D7D7E}" dt="2024-04-28T07:28:41.515" v="533" actId="1035"/>
          <ac:spMkLst>
            <pc:docMk/>
            <pc:sldMk cId="1977362837" sldId="267"/>
            <ac:spMk id="15" creationId="{C977E1F8-C80E-D54A-FF0F-1BA76D97D8E5}"/>
          </ac:spMkLst>
        </pc:spChg>
        <pc:spChg chg="add del mod">
          <ac:chgData name="Maximilian Seeger" userId="5950b5c1fde8897f" providerId="LiveId" clId="{CA5EA264-007F-4FA7-A846-F972AA7D7D7E}" dt="2024-04-28T07:28:25.106" v="482" actId="478"/>
          <ac:spMkLst>
            <pc:docMk/>
            <pc:sldMk cId="1977362837" sldId="267"/>
            <ac:spMk id="16" creationId="{9629FD2F-98D8-B9C1-3B30-A7DA7BD33E96}"/>
          </ac:spMkLst>
        </pc:spChg>
        <pc:spChg chg="add mod">
          <ac:chgData name="Maximilian Seeger" userId="5950b5c1fde8897f" providerId="LiveId" clId="{CA5EA264-007F-4FA7-A846-F972AA7D7D7E}" dt="2024-04-28T07:28:41.515" v="533" actId="1035"/>
          <ac:spMkLst>
            <pc:docMk/>
            <pc:sldMk cId="1977362837" sldId="267"/>
            <ac:spMk id="17" creationId="{05544378-D6B1-BE16-2B3B-CAE915C2C353}"/>
          </ac:spMkLst>
        </pc:spChg>
        <pc:picChg chg="add mod">
          <ac:chgData name="Maximilian Seeger" userId="5950b5c1fde8897f" providerId="LiveId" clId="{CA5EA264-007F-4FA7-A846-F972AA7D7D7E}" dt="2024-04-28T07:28:41.515" v="533" actId="1035"/>
          <ac:picMkLst>
            <pc:docMk/>
            <pc:sldMk cId="1977362837" sldId="267"/>
            <ac:picMk id="5" creationId="{AC36D68E-07F3-42D6-1A9C-626445DDFBA6}"/>
          </ac:picMkLst>
        </pc:picChg>
        <pc:picChg chg="del mod">
          <ac:chgData name="Maximilian Seeger" userId="5950b5c1fde8897f" providerId="LiveId" clId="{CA5EA264-007F-4FA7-A846-F972AA7D7D7E}" dt="2024-04-28T07:21:08.083" v="161" actId="478"/>
          <ac:picMkLst>
            <pc:docMk/>
            <pc:sldMk cId="1977362837" sldId="267"/>
            <ac:picMk id="6" creationId="{3DEF7421-40B5-C982-4A8A-FF28DFBDA99F}"/>
          </ac:picMkLst>
        </pc:picChg>
        <pc:picChg chg="add mod">
          <ac:chgData name="Maximilian Seeger" userId="5950b5c1fde8897f" providerId="LiveId" clId="{CA5EA264-007F-4FA7-A846-F972AA7D7D7E}" dt="2024-04-28T07:28:41.515" v="533" actId="1035"/>
          <ac:picMkLst>
            <pc:docMk/>
            <pc:sldMk cId="1977362837" sldId="267"/>
            <ac:picMk id="9" creationId="{47F931A3-9697-0214-6E68-68F621390686}"/>
          </ac:picMkLst>
        </pc:picChg>
      </pc:sldChg>
      <pc:sldChg chg="addSp delSp modSp new mod ord">
        <pc:chgData name="Maximilian Seeger" userId="5950b5c1fde8897f" providerId="LiveId" clId="{CA5EA264-007F-4FA7-A846-F972AA7D7D7E}" dt="2024-04-28T07:51:11.413" v="1244" actId="1076"/>
        <pc:sldMkLst>
          <pc:docMk/>
          <pc:sldMk cId="4050723492" sldId="268"/>
        </pc:sldMkLst>
        <pc:spChg chg="del mod">
          <ac:chgData name="Maximilian Seeger" userId="5950b5c1fde8897f" providerId="LiveId" clId="{CA5EA264-007F-4FA7-A846-F972AA7D7D7E}" dt="2024-04-28T07:18:28.104" v="101" actId="478"/>
          <ac:spMkLst>
            <pc:docMk/>
            <pc:sldMk cId="4050723492" sldId="268"/>
            <ac:spMk id="2" creationId="{9D600EA5-F968-EEFE-CF10-2EE7BB900920}"/>
          </ac:spMkLst>
        </pc:spChg>
        <pc:spChg chg="del">
          <ac:chgData name="Maximilian Seeger" userId="5950b5c1fde8897f" providerId="LiveId" clId="{CA5EA264-007F-4FA7-A846-F972AA7D7D7E}" dt="2024-04-27T23:35:02.910" v="39" actId="478"/>
          <ac:spMkLst>
            <pc:docMk/>
            <pc:sldMk cId="4050723492" sldId="268"/>
            <ac:spMk id="3" creationId="{CC23FB77-D519-5345-C784-6488A861E9C4}"/>
          </ac:spMkLst>
        </pc:spChg>
        <pc:spChg chg="add del mod">
          <ac:chgData name="Maximilian Seeger" userId="5950b5c1fde8897f" providerId="LiveId" clId="{CA5EA264-007F-4FA7-A846-F972AA7D7D7E}" dt="2024-04-28T07:18:37.657" v="102"/>
          <ac:spMkLst>
            <pc:docMk/>
            <pc:sldMk cId="4050723492" sldId="268"/>
            <ac:spMk id="4" creationId="{66D193D3-5A7A-9929-C7D8-5BC73BDBAAB4}"/>
          </ac:spMkLst>
        </pc:spChg>
        <pc:spChg chg="add mod">
          <ac:chgData name="Maximilian Seeger" userId="5950b5c1fde8897f" providerId="LiveId" clId="{CA5EA264-007F-4FA7-A846-F972AA7D7D7E}" dt="2024-04-28T07:19:27.372" v="134" actId="20577"/>
          <ac:spMkLst>
            <pc:docMk/>
            <pc:sldMk cId="4050723492" sldId="268"/>
            <ac:spMk id="5" creationId="{3AB1E5DB-77C3-D9F8-B8E5-96520BB7FB0F}"/>
          </ac:spMkLst>
        </pc:spChg>
        <pc:spChg chg="add mod">
          <ac:chgData name="Maximilian Seeger" userId="5950b5c1fde8897f" providerId="LiveId" clId="{CA5EA264-007F-4FA7-A846-F972AA7D7D7E}" dt="2024-04-28T07:29:07.493" v="567" actId="1035"/>
          <ac:spMkLst>
            <pc:docMk/>
            <pc:sldMk cId="4050723492" sldId="268"/>
            <ac:spMk id="6" creationId="{C546CC13-5E2D-AEE3-51A2-B8A8EE559626}"/>
          </ac:spMkLst>
        </pc:spChg>
        <pc:spChg chg="add del mod">
          <ac:chgData name="Maximilian Seeger" userId="5950b5c1fde8897f" providerId="LiveId" clId="{CA5EA264-007F-4FA7-A846-F972AA7D7D7E}" dt="2024-04-28T07:30:08.766" v="579" actId="20577"/>
          <ac:spMkLst>
            <pc:docMk/>
            <pc:sldMk cId="4050723492" sldId="268"/>
            <ac:spMk id="8" creationId="{329BB4C4-5F94-E698-E068-A78894F9814F}"/>
          </ac:spMkLst>
        </pc:spChg>
        <pc:spChg chg="add del">
          <ac:chgData name="Maximilian Seeger" userId="5950b5c1fde8897f" providerId="LiveId" clId="{CA5EA264-007F-4FA7-A846-F972AA7D7D7E}" dt="2024-04-28T07:29:41.746" v="575" actId="478"/>
          <ac:spMkLst>
            <pc:docMk/>
            <pc:sldMk cId="4050723492" sldId="268"/>
            <ac:spMk id="10" creationId="{19D19B4A-42B3-50D9-3052-F93A80B04E08}"/>
          </ac:spMkLst>
        </pc:spChg>
        <pc:spChg chg="add del mod">
          <ac:chgData name="Maximilian Seeger" userId="5950b5c1fde8897f" providerId="LiveId" clId="{CA5EA264-007F-4FA7-A846-F972AA7D7D7E}" dt="2024-04-28T07:35:13.492" v="752"/>
          <ac:spMkLst>
            <pc:docMk/>
            <pc:sldMk cId="4050723492" sldId="268"/>
            <ac:spMk id="11" creationId="{D8F7870E-9D59-1CED-6DFB-75E811891A92}"/>
          </ac:spMkLst>
        </pc:spChg>
        <pc:spChg chg="add mod">
          <ac:chgData name="Maximilian Seeger" userId="5950b5c1fde8897f" providerId="LiveId" clId="{CA5EA264-007F-4FA7-A846-F972AA7D7D7E}" dt="2024-04-28T07:51:07.977" v="1243" actId="1038"/>
          <ac:spMkLst>
            <pc:docMk/>
            <pc:sldMk cId="4050723492" sldId="268"/>
            <ac:spMk id="12" creationId="{3749C0C2-1AAB-6839-00D2-CDEADF5FCB17}"/>
          </ac:spMkLst>
        </pc:spChg>
        <pc:spChg chg="add mod">
          <ac:chgData name="Maximilian Seeger" userId="5950b5c1fde8897f" providerId="LiveId" clId="{CA5EA264-007F-4FA7-A846-F972AA7D7D7E}" dt="2024-04-28T07:51:07.977" v="1243" actId="1038"/>
          <ac:spMkLst>
            <pc:docMk/>
            <pc:sldMk cId="4050723492" sldId="268"/>
            <ac:spMk id="13" creationId="{F4C58106-9181-5C91-C57C-9C24E6FA7383}"/>
          </ac:spMkLst>
        </pc:spChg>
        <pc:spChg chg="add mod">
          <ac:chgData name="Maximilian Seeger" userId="5950b5c1fde8897f" providerId="LiveId" clId="{CA5EA264-007F-4FA7-A846-F972AA7D7D7E}" dt="2024-04-28T07:51:07.977" v="1243" actId="1038"/>
          <ac:spMkLst>
            <pc:docMk/>
            <pc:sldMk cId="4050723492" sldId="268"/>
            <ac:spMk id="14" creationId="{08125B8A-F760-E213-66D2-BC6B26F93A05}"/>
          </ac:spMkLst>
        </pc:spChg>
        <pc:spChg chg="add mod">
          <ac:chgData name="Maximilian Seeger" userId="5950b5c1fde8897f" providerId="LiveId" clId="{CA5EA264-007F-4FA7-A846-F972AA7D7D7E}" dt="2024-04-28T07:51:07.977" v="1243" actId="1038"/>
          <ac:spMkLst>
            <pc:docMk/>
            <pc:sldMk cId="4050723492" sldId="268"/>
            <ac:spMk id="15" creationId="{32E0CBDD-D1E7-C46B-F675-2EDB56102F49}"/>
          </ac:spMkLst>
        </pc:spChg>
        <pc:picChg chg="add mod">
          <ac:chgData name="Maximilian Seeger" userId="5950b5c1fde8897f" providerId="LiveId" clId="{CA5EA264-007F-4FA7-A846-F972AA7D7D7E}" dt="2024-04-28T07:51:11.413" v="1244" actId="1076"/>
          <ac:picMkLst>
            <pc:docMk/>
            <pc:sldMk cId="4050723492" sldId="268"/>
            <ac:picMk id="17" creationId="{41D4159D-40C8-1D2E-E57E-03BFF1867A30}"/>
          </ac:picMkLst>
        </pc:picChg>
      </pc:sldChg>
      <pc:sldChg chg="addSp delSp modSp new mod">
        <pc:chgData name="Maximilian Seeger" userId="5950b5c1fde8897f" providerId="LiveId" clId="{CA5EA264-007F-4FA7-A846-F972AA7D7D7E}" dt="2024-04-27T23:48:20.428" v="95" actId="1076"/>
        <pc:sldMkLst>
          <pc:docMk/>
          <pc:sldMk cId="1208267756" sldId="269"/>
        </pc:sldMkLst>
        <pc:spChg chg="del">
          <ac:chgData name="Maximilian Seeger" userId="5950b5c1fde8897f" providerId="LiveId" clId="{CA5EA264-007F-4FA7-A846-F972AA7D7D7E}" dt="2024-04-27T23:47:30.842" v="84" actId="478"/>
          <ac:spMkLst>
            <pc:docMk/>
            <pc:sldMk cId="1208267756" sldId="269"/>
            <ac:spMk id="2" creationId="{E09A037F-BEEC-5A2F-88EF-86177DB1B3BA}"/>
          </ac:spMkLst>
        </pc:spChg>
        <pc:spChg chg="del">
          <ac:chgData name="Maximilian Seeger" userId="5950b5c1fde8897f" providerId="LiveId" clId="{CA5EA264-007F-4FA7-A846-F972AA7D7D7E}" dt="2024-04-27T23:47:31.946" v="85" actId="478"/>
          <ac:spMkLst>
            <pc:docMk/>
            <pc:sldMk cId="1208267756" sldId="269"/>
            <ac:spMk id="3" creationId="{4C4D1E0E-30F2-813A-60AC-376F52C0F879}"/>
          </ac:spMkLst>
        </pc:spChg>
        <pc:spChg chg="add mod">
          <ac:chgData name="Maximilian Seeger" userId="5950b5c1fde8897f" providerId="LiveId" clId="{CA5EA264-007F-4FA7-A846-F972AA7D7D7E}" dt="2024-04-27T23:47:37.490" v="87" actId="1076"/>
          <ac:spMkLst>
            <pc:docMk/>
            <pc:sldMk cId="1208267756" sldId="269"/>
            <ac:spMk id="4" creationId="{9D24B098-8675-E266-8322-293358529CD1}"/>
          </ac:spMkLst>
        </pc:spChg>
        <pc:picChg chg="add mod">
          <ac:chgData name="Maximilian Seeger" userId="5950b5c1fde8897f" providerId="LiveId" clId="{CA5EA264-007F-4FA7-A846-F972AA7D7D7E}" dt="2024-04-27T23:48:20.428" v="95" actId="1076"/>
          <ac:picMkLst>
            <pc:docMk/>
            <pc:sldMk cId="1208267756" sldId="269"/>
            <ac:picMk id="6" creationId="{735CE352-0700-DFD9-9695-5EB232AA96DD}"/>
          </ac:picMkLst>
        </pc:picChg>
      </pc:sldChg>
      <pc:sldChg chg="addSp delSp modSp new mod">
        <pc:chgData name="Maximilian Seeger" userId="5950b5c1fde8897f" providerId="LiveId" clId="{CA5EA264-007F-4FA7-A846-F972AA7D7D7E}" dt="2024-04-28T07:34:35.343" v="713" actId="20577"/>
        <pc:sldMkLst>
          <pc:docMk/>
          <pc:sldMk cId="1325875262" sldId="270"/>
        </pc:sldMkLst>
        <pc:spChg chg="del">
          <ac:chgData name="Maximilian Seeger" userId="5950b5c1fde8897f" providerId="LiveId" clId="{CA5EA264-007F-4FA7-A846-F972AA7D7D7E}" dt="2024-04-28T07:20:41.491" v="136" actId="478"/>
          <ac:spMkLst>
            <pc:docMk/>
            <pc:sldMk cId="1325875262" sldId="270"/>
            <ac:spMk id="2" creationId="{3DA119B1-AC7A-98B8-DF13-F6726AF45AA9}"/>
          </ac:spMkLst>
        </pc:spChg>
        <pc:spChg chg="del">
          <ac:chgData name="Maximilian Seeger" userId="5950b5c1fde8897f" providerId="LiveId" clId="{CA5EA264-007F-4FA7-A846-F972AA7D7D7E}" dt="2024-04-28T07:20:43.026" v="137" actId="478"/>
          <ac:spMkLst>
            <pc:docMk/>
            <pc:sldMk cId="1325875262" sldId="270"/>
            <ac:spMk id="3" creationId="{90EC35A8-01B4-0A0B-DE5C-F9E67399DA26}"/>
          </ac:spMkLst>
        </pc:spChg>
        <pc:spChg chg="add mod">
          <ac:chgData name="Maximilian Seeger" userId="5950b5c1fde8897f" providerId="LiveId" clId="{CA5EA264-007F-4FA7-A846-F972AA7D7D7E}" dt="2024-04-28T07:21:00.727" v="160" actId="20577"/>
          <ac:spMkLst>
            <pc:docMk/>
            <pc:sldMk cId="1325875262" sldId="270"/>
            <ac:spMk id="4" creationId="{18F9C0FF-AB16-C6BD-71EB-8037F4EC1687}"/>
          </ac:spMkLst>
        </pc:spChg>
        <pc:spChg chg="add del mod">
          <ac:chgData name="Maximilian Seeger" userId="5950b5c1fde8897f" providerId="LiveId" clId="{CA5EA264-007F-4FA7-A846-F972AA7D7D7E}" dt="2024-04-28T07:31:35.687" v="588" actId="478"/>
          <ac:spMkLst>
            <pc:docMk/>
            <pc:sldMk cId="1325875262" sldId="270"/>
            <ac:spMk id="7" creationId="{A8494BAF-1D99-5B25-FDF6-FD27710F9F2A}"/>
          </ac:spMkLst>
        </pc:spChg>
        <pc:spChg chg="add mod">
          <ac:chgData name="Maximilian Seeger" userId="5950b5c1fde8897f" providerId="LiveId" clId="{CA5EA264-007F-4FA7-A846-F972AA7D7D7E}" dt="2024-04-28T07:34:17.602" v="707" actId="1036"/>
          <ac:spMkLst>
            <pc:docMk/>
            <pc:sldMk cId="1325875262" sldId="270"/>
            <ac:spMk id="8" creationId="{26787CE9-0763-7B5F-391C-3134D36EF575}"/>
          </ac:spMkLst>
        </pc:spChg>
        <pc:spChg chg="add mod">
          <ac:chgData name="Maximilian Seeger" userId="5950b5c1fde8897f" providerId="LiveId" clId="{CA5EA264-007F-4FA7-A846-F972AA7D7D7E}" dt="2024-04-28T07:34:17.602" v="707" actId="1036"/>
          <ac:spMkLst>
            <pc:docMk/>
            <pc:sldMk cId="1325875262" sldId="270"/>
            <ac:spMk id="9" creationId="{624C895B-B84A-3D77-A6B5-90ADAAC5B2A2}"/>
          </ac:spMkLst>
        </pc:spChg>
        <pc:spChg chg="add mod">
          <ac:chgData name="Maximilian Seeger" userId="5950b5c1fde8897f" providerId="LiveId" clId="{CA5EA264-007F-4FA7-A846-F972AA7D7D7E}" dt="2024-04-28T07:34:35.343" v="713" actId="20577"/>
          <ac:spMkLst>
            <pc:docMk/>
            <pc:sldMk cId="1325875262" sldId="270"/>
            <ac:spMk id="11" creationId="{B2474242-CE41-24CD-C860-1D2E2A5316FE}"/>
          </ac:spMkLst>
        </pc:spChg>
        <pc:picChg chg="add mod">
          <ac:chgData name="Maximilian Seeger" userId="5950b5c1fde8897f" providerId="LiveId" clId="{CA5EA264-007F-4FA7-A846-F972AA7D7D7E}" dt="2024-04-28T07:34:22.470" v="710" actId="1076"/>
          <ac:picMkLst>
            <pc:docMk/>
            <pc:sldMk cId="1325875262" sldId="270"/>
            <ac:picMk id="6" creationId="{0514A820-2B41-AFC6-271D-F7AEFFB72554}"/>
          </ac:picMkLst>
        </pc:picChg>
        <pc:picChg chg="add mod">
          <ac:chgData name="Maximilian Seeger" userId="5950b5c1fde8897f" providerId="LiveId" clId="{CA5EA264-007F-4FA7-A846-F972AA7D7D7E}" dt="2024-04-28T07:32:59.498" v="603"/>
          <ac:picMkLst>
            <pc:docMk/>
            <pc:sldMk cId="1325875262" sldId="270"/>
            <ac:picMk id="10" creationId="{B83CACBB-833C-13B6-12D0-9B0626264B8F}"/>
          </ac:picMkLst>
        </pc:picChg>
      </pc:sldChg>
      <pc:sldChg chg="addSp delSp modSp new mod">
        <pc:chgData name="Maximilian Seeger" userId="5950b5c1fde8897f" providerId="LiveId" clId="{CA5EA264-007F-4FA7-A846-F972AA7D7D7E}" dt="2024-04-28T07:48:59.096" v="1104" actId="113"/>
        <pc:sldMkLst>
          <pc:docMk/>
          <pc:sldMk cId="2756327490" sldId="271"/>
        </pc:sldMkLst>
        <pc:spChg chg="del">
          <ac:chgData name="Maximilian Seeger" userId="5950b5c1fde8897f" providerId="LiveId" clId="{CA5EA264-007F-4FA7-A846-F972AA7D7D7E}" dt="2024-04-28T07:45:17.281" v="1043" actId="478"/>
          <ac:spMkLst>
            <pc:docMk/>
            <pc:sldMk cId="2756327490" sldId="271"/>
            <ac:spMk id="2" creationId="{9DDE3838-D3AB-C59D-20D8-F682A70E1C45}"/>
          </ac:spMkLst>
        </pc:spChg>
        <pc:spChg chg="del">
          <ac:chgData name="Maximilian Seeger" userId="5950b5c1fde8897f" providerId="LiveId" clId="{CA5EA264-007F-4FA7-A846-F972AA7D7D7E}" dt="2024-04-28T07:46:37.150" v="1078" actId="478"/>
          <ac:spMkLst>
            <pc:docMk/>
            <pc:sldMk cId="2756327490" sldId="271"/>
            <ac:spMk id="3" creationId="{3FC09C2F-F70B-A79B-A5AA-C4E59F05AD1D}"/>
          </ac:spMkLst>
        </pc:spChg>
        <pc:spChg chg="add mod">
          <ac:chgData name="Maximilian Seeger" userId="5950b5c1fde8897f" providerId="LiveId" clId="{CA5EA264-007F-4FA7-A846-F972AA7D7D7E}" dt="2024-04-28T07:48:59.096" v="1104" actId="113"/>
          <ac:spMkLst>
            <pc:docMk/>
            <pc:sldMk cId="2756327490" sldId="271"/>
            <ac:spMk id="5" creationId="{CE51F753-4CBA-FA46-EC9D-0331E194B6B8}"/>
          </ac:spMkLst>
        </pc:spChg>
        <pc:spChg chg="add mod">
          <ac:chgData name="Maximilian Seeger" userId="5950b5c1fde8897f" providerId="LiveId" clId="{CA5EA264-007F-4FA7-A846-F972AA7D7D7E}" dt="2024-04-28T07:46:05.940" v="1074" actId="403"/>
          <ac:spMkLst>
            <pc:docMk/>
            <pc:sldMk cId="2756327490" sldId="271"/>
            <ac:spMk id="7" creationId="{FBFC9552-6604-941B-D0D4-541B54F85369}"/>
          </ac:spMkLst>
        </pc:spChg>
        <pc:spChg chg="add del mod">
          <ac:chgData name="Maximilian Seeger" userId="5950b5c1fde8897f" providerId="LiveId" clId="{CA5EA264-007F-4FA7-A846-F972AA7D7D7E}" dt="2024-04-28T07:48:32.883" v="1094" actId="478"/>
          <ac:spMkLst>
            <pc:docMk/>
            <pc:sldMk cId="2756327490" sldId="271"/>
            <ac:spMk id="8" creationId="{9AF573C6-1218-49B7-FF18-D21DE5EEC539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g>
</file>

<file path=ppt/media/image17.jpeg>
</file>

<file path=ppt/media/image18.pn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35C46F-3741-4DCF-A2C7-EB0476C33D70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CA12B-79CE-42CD-918B-44A6F8ACEB8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028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CA12B-79CE-42CD-918B-44A6F8ACEB8E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3486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CA12B-79CE-42CD-918B-44A6F8ACEB8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151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CA12B-79CE-42CD-918B-44A6F8ACEB8E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426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DCA12B-79CE-42CD-918B-44A6F8ACEB8E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882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4363CE-2FC2-434F-D987-C6E59A645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D5BD8F1-A02B-27AE-80F7-29904CFF97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999836-14E1-A5B6-CB9F-166398294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AB2C20A-8BD0-5765-6795-EB653E612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1B6925-F798-33F2-68F8-E761DDE7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307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072491-76B6-0B14-2D8E-919F81F2A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B95FC1F-43DB-C0E9-EDD6-0C78CE767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35449A-5765-AB0D-3007-72536EB5E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B6D93F-46C9-07F9-1675-F28BA26F6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3D8B069-2A6A-5365-0014-2E2CD4EF4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7823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19A74A9-99D0-D29B-C335-B2F67C8FF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11D2D00-76A3-70C4-EC45-86AAF11FAD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0491C8-9672-5413-3048-2C20C5A5A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89B341-195C-2E9C-C6E9-96E4ED7C0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725FF19-3286-4247-8B40-E6B78DC8E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606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6CB05F-53E8-C8E2-5E45-98B0DDB22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C8A758-CB06-02E9-CE6D-FAB02A537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A4E9563-A6AA-FCFC-9B16-373FD3ABD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79E5D3-AA76-A82D-698F-CF6F37672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FE63C0-DCE8-A6C9-00C1-DF78326DF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454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83CBE0-174F-00C9-218C-5F9BEFF15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3186DF8-55CD-58CE-08A6-9929E920BB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033F666-CEA1-5C87-F5F5-A01BD200D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CCEA837-26C7-E5AD-24E4-6E7209E3F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B325A5-178D-F3F3-4CA1-C4AAED57A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6838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EAA5F1-2969-FFC4-9810-D9AEB3FD6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C8AD27-AEF5-8051-568C-AA7DCE68E5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6D9ACAC-E801-F346-66D1-407CE729B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B07E957-1EAD-6AA0-37A2-B08F05184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F84A88D-00C3-1B30-EAF6-CF6E2B3F0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53C0EC5-C059-1E04-5DEA-EA37B63F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0552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40190-589E-6A5D-0497-A616BDF2B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ABA7A3-C317-534F-3801-4C07A5CB9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848D4A-AB9B-D3DE-91DB-58957838A9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5C3A9BF-4F38-5D15-9B96-BE380403F1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4E5E2AE-295D-A788-3630-C4403AB112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253A71E-3AEE-3303-2027-03F28853C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D0F44E1-6D53-A0C3-141B-8E71A7D1E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8B09106-5201-4ABA-BDEB-E486D0744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1551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13ED65-E6A1-1C05-F0E0-ADB305065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1B38BCC-FFCD-4D9A-59F8-14B959962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796DED1-E913-5EA1-2181-B515E979B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7BC8706-FCF1-6569-6509-9F29D1998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5345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B559A89-551F-3C88-5183-ED52B955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5146164-27E0-7C21-2E27-64A9E1AE9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71DB079-86CC-FCF7-4C0D-A21A68AEB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436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543150-7155-D1FF-3F69-5D05A3AC7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4AE0697-4E05-6037-81C4-CAA96C9EC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0DDD999-7045-88C4-1EA7-CB20064D8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4CBF8FA-A0B5-CE67-15B3-F91B3C5D9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290DC46-3C66-E3C8-11A9-5D6EA046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33654FE-A4AE-BAE8-1B2A-83A88228E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195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0B936-07AE-C92C-D59E-B18BC64F0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D18782B-3AB4-5280-0BF3-5D51D5554B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89FD28-E017-11F4-EA69-EEFA6F0CA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DB06C13-F3A6-3F49-64BA-B5313C831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443C7A3-1E4A-18DF-9294-08D93E7C5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979CABD-44CD-E50D-9ACD-8DB24DE19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565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51073BB-1D50-F6D9-42F4-A98B01266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36C253C-68B3-0928-E34C-2D5BC0062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E5BB9B-F86D-8D09-9CCA-5159D3894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0DFCEB-9608-4D24-8918-68DB7CF1C1A6}" type="datetimeFigureOut">
              <a:rPr lang="de-DE" smtClean="0"/>
              <a:t>28.04.24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66B50C5-AC68-4698-618F-BAB2DCF9F7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F19C29-12F2-8FF0-64D7-3C7A9F2E60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F3552CF-5209-4081-B7B3-56151B03894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0356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zenodo.org/records/5946808#.YgpAmvso-V5" TargetMode="External"/><Relationship Id="rId2" Type="http://schemas.openxmlformats.org/officeDocument/2006/relationships/hyperlink" Target="https://zenodo.org/records/5841834#.YgpBQ_so-V7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hyperlink" Target="http://www.linkedin.com/in/philipp-wondra-76552719b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 descr="Ein Bild, das Text, Schrift, Screenshot, Grafikdesign enthält.">
            <a:extLst>
              <a:ext uri="{FF2B5EF4-FFF2-40B4-BE49-F238E27FC236}">
                <a16:creationId xmlns:a16="http://schemas.microsoft.com/office/drawing/2014/main" id="{C3F3DBD5-62F3-094C-4F0B-E8A44BA6A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2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614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hatsApp Video 2024-04-28 at 01.43.12">
            <a:hlinkClick r:id="" action="ppaction://media"/>
            <a:extLst>
              <a:ext uri="{FF2B5EF4-FFF2-40B4-BE49-F238E27FC236}">
                <a16:creationId xmlns:a16="http://schemas.microsoft.com/office/drawing/2014/main" id="{AF0D42E2-1629-9DC8-C939-5DBF0461CA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902" y="0"/>
            <a:ext cx="105161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52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63F6AF50-7D82-A125-ED49-3EB52D9BB338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6.DATA CLEANING / </a:t>
            </a:r>
            <a:r>
              <a:rPr lang="en-US" sz="2000" b="1" dirty="0">
                <a:latin typeface="+mj-lt"/>
              </a:rPr>
              <a:t>INSUFFICIENT DATA FOR RELIABLE PREDICTIONS</a:t>
            </a:r>
            <a:endParaRPr lang="de-DE" sz="2000" b="1" dirty="0">
              <a:latin typeface="+mj-lt"/>
            </a:endParaRPr>
          </a:p>
        </p:txBody>
      </p:sp>
      <p:pic>
        <p:nvPicPr>
          <p:cNvPr id="6" name="Grafik 5" descr="Ein Bild, das Text, Schrift, Reihe, Screenshot enthält.&#10;&#10;Automatisch generierte Beschreibung">
            <a:extLst>
              <a:ext uri="{FF2B5EF4-FFF2-40B4-BE49-F238E27FC236}">
                <a16:creationId xmlns:a16="http://schemas.microsoft.com/office/drawing/2014/main" id="{424E5101-C3BA-D8C1-EEC7-8643F16B5F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08" y="3966873"/>
            <a:ext cx="8082250" cy="2296596"/>
          </a:xfrm>
          <a:prstGeom prst="rect">
            <a:avLst/>
          </a:prstGeom>
        </p:spPr>
      </p:pic>
      <p:pic>
        <p:nvPicPr>
          <p:cNvPr id="8" name="Grafik 7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C632BF5E-7DEC-94FD-ECE0-F4EDA51C4D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75" y="789058"/>
            <a:ext cx="7788315" cy="3177815"/>
          </a:xfrm>
          <a:prstGeom prst="rect">
            <a:avLst/>
          </a:prstGeom>
        </p:spPr>
      </p:pic>
      <p:pic>
        <p:nvPicPr>
          <p:cNvPr id="9" name="Grafik 8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747FADC9-DAD5-C756-1875-6A39DF08419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1583" y="1110845"/>
            <a:ext cx="4745465" cy="506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189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9531B800-9B19-C2B1-93EA-0359DA8D7E63}"/>
              </a:ext>
            </a:extLst>
          </p:cNvPr>
          <p:cNvSpPr txBox="1"/>
          <p:nvPr/>
        </p:nvSpPr>
        <p:spPr>
          <a:xfrm>
            <a:off x="2477814" y="2713355"/>
            <a:ext cx="7236371" cy="14312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de-DE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7.Time Series Analysis</a:t>
            </a:r>
            <a:r>
              <a:rPr lang="de-DE" sz="20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intervals of 24, 48, and 72 hours before damage</a:t>
            </a:r>
            <a:r>
              <a:rPr lang="de-DE" sz="1800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aggregated features 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US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8.Further Feature Reduction and Predictive Modeling</a:t>
            </a:r>
            <a:r>
              <a:rPr lang="de-DE" sz="20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importance metrics</a:t>
            </a:r>
            <a:r>
              <a:rPr lang="de-DE" sz="1800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logistic regression model</a:t>
            </a:r>
            <a:endParaRPr lang="de-DE" sz="18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877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B62F854B-0450-4319-665E-C6D322656A48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9.MODEL TESTING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A6DBD6D-C1DF-8899-479F-E3C90E8E7AE4}"/>
              </a:ext>
            </a:extLst>
          </p:cNvPr>
          <p:cNvSpPr txBox="1"/>
          <p:nvPr/>
        </p:nvSpPr>
        <p:spPr>
          <a:xfrm>
            <a:off x="3352799" y="61801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did not yield successful predictions due to data limitations</a:t>
            </a:r>
            <a:endParaRPr lang="de-DE" dirty="0"/>
          </a:p>
        </p:txBody>
      </p:sp>
      <p:pic>
        <p:nvPicPr>
          <p:cNvPr id="5" name="Grafik 4" descr="Ein Bild, das Diagramm, Rechteck, Screenshot, Reihe enthält.&#10;&#10;Automatisch generierte Beschreibung">
            <a:extLst>
              <a:ext uri="{FF2B5EF4-FFF2-40B4-BE49-F238E27FC236}">
                <a16:creationId xmlns:a16="http://schemas.microsoft.com/office/drawing/2014/main" id="{AC36D68E-07F3-42D6-1A9C-626445DDFB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262" y="1198183"/>
            <a:ext cx="5259104" cy="3972910"/>
          </a:xfrm>
          <a:prstGeom prst="rect">
            <a:avLst/>
          </a:prstGeom>
        </p:spPr>
      </p:pic>
      <p:pic>
        <p:nvPicPr>
          <p:cNvPr id="9" name="Grafik 8" descr="Ein Bild, das Diagramm, Rechteck, Reihe, Screenshot enthält.&#10;&#10;Automatisch generierte Beschreibung">
            <a:extLst>
              <a:ext uri="{FF2B5EF4-FFF2-40B4-BE49-F238E27FC236}">
                <a16:creationId xmlns:a16="http://schemas.microsoft.com/office/drawing/2014/main" id="{47F931A3-9697-0214-6E68-68F621390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18" y="1198183"/>
            <a:ext cx="5457930" cy="397291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4C7D3235-6C7D-2022-9F1C-54491EF0E0D7}"/>
              </a:ext>
            </a:extLst>
          </p:cNvPr>
          <p:cNvSpPr txBox="1"/>
          <p:nvPr/>
        </p:nvSpPr>
        <p:spPr>
          <a:xfrm>
            <a:off x="1734205" y="569722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Kelmarsh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Wind Farm training data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708DFE9-3D0F-6793-A74E-2FA3B157836F}"/>
              </a:ext>
            </a:extLst>
          </p:cNvPr>
          <p:cNvSpPr txBox="1"/>
          <p:nvPr/>
        </p:nvSpPr>
        <p:spPr>
          <a:xfrm>
            <a:off x="7420303" y="56419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Penmanshiel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Wind Farm test data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4D128EF-56B5-114B-7143-01AA5194838E}"/>
              </a:ext>
            </a:extLst>
          </p:cNvPr>
          <p:cNvSpPr txBox="1"/>
          <p:nvPr/>
        </p:nvSpPr>
        <p:spPr>
          <a:xfrm>
            <a:off x="1734205" y="5149355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predicted probability of no failure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277C655C-47E7-795C-1AF8-96B1131918B0}"/>
              </a:ext>
            </a:extLst>
          </p:cNvPr>
          <p:cNvSpPr txBox="1"/>
          <p:nvPr/>
        </p:nvSpPr>
        <p:spPr>
          <a:xfrm>
            <a:off x="7465404" y="50709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predicted probability of no failure</a:t>
            </a:r>
            <a:endParaRPr lang="de-DE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977E1F8-C80E-D54A-FF0F-1BA76D97D8E5}"/>
              </a:ext>
            </a:extLst>
          </p:cNvPr>
          <p:cNvSpPr txBox="1"/>
          <p:nvPr/>
        </p:nvSpPr>
        <p:spPr>
          <a:xfrm rot="16200000">
            <a:off x="-2734244" y="2194279"/>
            <a:ext cx="70366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density points with failure (orange) without failure (green)</a:t>
            </a:r>
            <a:endParaRPr lang="de-DE" sz="1600" dirty="0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5544378-D6B1-BE16-2B3B-CAE915C2C353}"/>
              </a:ext>
            </a:extLst>
          </p:cNvPr>
          <p:cNvSpPr txBox="1"/>
          <p:nvPr/>
        </p:nvSpPr>
        <p:spPr>
          <a:xfrm rot="16200000">
            <a:off x="2908593" y="2009613"/>
            <a:ext cx="70366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density points with failure (orange) without failure (green)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977362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CE51F753-4CBA-FA46-EC9D-0331E194B6B8}"/>
              </a:ext>
            </a:extLst>
          </p:cNvPr>
          <p:cNvSpPr txBox="1"/>
          <p:nvPr/>
        </p:nvSpPr>
        <p:spPr>
          <a:xfrm>
            <a:off x="693683" y="1887578"/>
            <a:ext cx="7083973" cy="19274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Expand data collection </a:t>
            </a:r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efforts to include a wider array of error types and operational conditions.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de-DE" sz="20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Explore </a:t>
            </a:r>
            <a:r>
              <a:rPr lang="en-US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more advanced machine learning algorithms </a:t>
            </a:r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that can handle sparse data more effectively.</a:t>
            </a:r>
            <a:endParaRPr lang="de-DE" sz="20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BFC9552-6604-941B-D0D4-541B54F85369}"/>
              </a:ext>
            </a:extLst>
          </p:cNvPr>
          <p:cNvSpPr txBox="1"/>
          <p:nvPr/>
        </p:nvSpPr>
        <p:spPr>
          <a:xfrm>
            <a:off x="693683" y="480982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>
                <a:latin typeface="+mj-lt"/>
              </a:rPr>
              <a:t>FUTURE DIRECTIONS</a:t>
            </a:r>
          </a:p>
        </p:txBody>
      </p:sp>
    </p:spTree>
    <p:extLst>
      <p:ext uri="{BB962C8B-B14F-4D97-AF65-F5344CB8AC3E}">
        <p14:creationId xmlns:p14="http://schemas.microsoft.com/office/powerpoint/2010/main" val="2756327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Text, Screenshot, Schrift, Grafikdesign enthält.&#10;&#10;Automatisch generierte Beschreibung">
            <a:extLst>
              <a:ext uri="{FF2B5EF4-FFF2-40B4-BE49-F238E27FC236}">
                <a16:creationId xmlns:a16="http://schemas.microsoft.com/office/drawing/2014/main" id="{03F573A2-E71A-A560-51C2-45E7ED0F22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028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259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AB1E5DB-77C3-D9F8-B8E5-96520BB7FB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814483"/>
            <a:ext cx="10515600" cy="426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CONTACT</a:t>
            </a:r>
            <a:endParaRPr lang="de-DE" sz="2400" b="1" dirty="0">
              <a:latin typeface="+mj-lt"/>
            </a:endParaRPr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C546CC13-5E2D-AEE3-51A2-B8A8EE559626}"/>
              </a:ext>
            </a:extLst>
          </p:cNvPr>
          <p:cNvSpPr txBox="1">
            <a:spLocks/>
          </p:cNvSpPr>
          <p:nvPr/>
        </p:nvSpPr>
        <p:spPr>
          <a:xfrm>
            <a:off x="838200" y="5038607"/>
            <a:ext cx="10515600" cy="42684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2400" b="1" dirty="0"/>
              <a:t>DATA SOURCE: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9BB4C4-5F94-E698-E068-A78894F9814F}"/>
              </a:ext>
            </a:extLst>
          </p:cNvPr>
          <p:cNvSpPr txBox="1"/>
          <p:nvPr/>
        </p:nvSpPr>
        <p:spPr>
          <a:xfrm>
            <a:off x="838200" y="5444277"/>
            <a:ext cx="1164809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hlinkClick r:id="rId2"/>
              </a:rPr>
              <a:t>https://zenodo.org/records/5841834#.YgpBQ_so-V7</a:t>
            </a:r>
            <a:endParaRPr lang="de-DE" dirty="0"/>
          </a:p>
          <a:p>
            <a:r>
              <a:rPr lang="de-DE" dirty="0">
                <a:hlinkClick r:id="rId3"/>
              </a:rPr>
              <a:t>https://zenodo.org/records/5946808#.YgpAmvso-V5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749C0C2-1AAB-6839-00D2-CDEADF5FCB17}"/>
              </a:ext>
            </a:extLst>
          </p:cNvPr>
          <p:cNvSpPr txBox="1"/>
          <p:nvPr/>
        </p:nvSpPr>
        <p:spPr>
          <a:xfrm>
            <a:off x="838200" y="1903078"/>
            <a:ext cx="6096000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dirty="0">
                <a:hlinkClick r:id="rId4"/>
              </a:rPr>
              <a:t>www.linkedin.com/in/philipp-wondra-76552719b</a:t>
            </a:r>
            <a:endParaRPr lang="de-DE" sz="2000" dirty="0"/>
          </a:p>
          <a:p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4C58106-9181-5C91-C57C-9C24E6FA7383}"/>
              </a:ext>
            </a:extLst>
          </p:cNvPr>
          <p:cNvSpPr txBox="1"/>
          <p:nvPr/>
        </p:nvSpPr>
        <p:spPr>
          <a:xfrm>
            <a:off x="838200" y="151557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Phillip </a:t>
            </a:r>
            <a:r>
              <a:rPr lang="en-US" sz="20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Wondra</a:t>
            </a:r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de-DE" sz="20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8125B8A-F760-E213-66D2-BC6B26F93A05}"/>
              </a:ext>
            </a:extLst>
          </p:cNvPr>
          <p:cNvSpPr txBox="1"/>
          <p:nvPr/>
        </p:nvSpPr>
        <p:spPr>
          <a:xfrm>
            <a:off x="838200" y="284107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Maximilian Seeger</a:t>
            </a:r>
            <a:endParaRPr lang="de-DE" sz="20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2E0CBDD-D1E7-C46B-F675-2EDB56102F49}"/>
              </a:ext>
            </a:extLst>
          </p:cNvPr>
          <p:cNvSpPr txBox="1"/>
          <p:nvPr/>
        </p:nvSpPr>
        <p:spPr>
          <a:xfrm>
            <a:off x="838200" y="382429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latin typeface="Segoe UI" panose="020B0502040204020203" pitchFamily="34" charset="0"/>
                <a:cs typeface="Times New Roman" panose="02020603050405020304" pitchFamily="18" charset="0"/>
              </a:rPr>
              <a:t>Benedikt Kellner</a:t>
            </a:r>
            <a:endParaRPr lang="de-DE" sz="2000" dirty="0"/>
          </a:p>
        </p:txBody>
      </p:sp>
      <p:pic>
        <p:nvPicPr>
          <p:cNvPr id="17" name="Grafik 16" descr="Ein Bild, das Text, Menschliches Gesicht, Screenshot enthält.&#10;&#10;Automatisch generierte Beschreibung">
            <a:extLst>
              <a:ext uri="{FF2B5EF4-FFF2-40B4-BE49-F238E27FC236}">
                <a16:creationId xmlns:a16="http://schemas.microsoft.com/office/drawing/2014/main" id="{41D4159D-40C8-1D2E-E57E-03BFF1867A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9637" y="603949"/>
            <a:ext cx="2491584" cy="27795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E67834C-577E-BC04-8289-D7FB2838469F}"/>
              </a:ext>
            </a:extLst>
          </p:cNvPr>
          <p:cNvSpPr txBox="1"/>
          <p:nvPr/>
        </p:nvSpPr>
        <p:spPr>
          <a:xfrm>
            <a:off x="8702566" y="5952585"/>
            <a:ext cx="21866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dirty="0"/>
              <a:t>www.kimpact.de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BBFB14-1FA7-0E2B-93E4-CBFDECE2CA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90197" y="3696503"/>
            <a:ext cx="2803953" cy="2082005"/>
          </a:xfrm>
          <a:prstGeom prst="rect">
            <a:avLst/>
          </a:prstGeom>
        </p:spPr>
      </p:pic>
      <p:sp>
        <p:nvSpPr>
          <p:cNvPr id="9" name="Textfeld 14">
            <a:extLst>
              <a:ext uri="{FF2B5EF4-FFF2-40B4-BE49-F238E27FC236}">
                <a16:creationId xmlns:a16="http://schemas.microsoft.com/office/drawing/2014/main" id="{0F1382F1-F1D2-4562-243D-C59121B321B6}"/>
              </a:ext>
            </a:extLst>
          </p:cNvPr>
          <p:cNvSpPr txBox="1"/>
          <p:nvPr/>
        </p:nvSpPr>
        <p:spPr>
          <a:xfrm>
            <a:off x="838200" y="4525017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kern="0" dirty="0">
                <a:solidFill>
                  <a:srgbClr val="000000"/>
                </a:solidFill>
                <a:highlight>
                  <a:srgbClr val="FFFFFF"/>
                </a:highlight>
                <a:latin typeface="Segoe UI" panose="020B0502040204020203" pitchFamily="34" charset="0"/>
                <a:cs typeface="Times New Roman" panose="02020603050405020304" pitchFamily="18" charset="0"/>
              </a:rPr>
              <a:t>Friedrich </a:t>
            </a:r>
            <a:r>
              <a:rPr lang="en-US" sz="2000" kern="0" dirty="0" err="1">
                <a:solidFill>
                  <a:srgbClr val="000000"/>
                </a:solidFill>
                <a:highlight>
                  <a:srgbClr val="FFFFFF"/>
                </a:highlight>
                <a:latin typeface="Segoe UI" panose="020B0502040204020203" pitchFamily="34" charset="0"/>
                <a:cs typeface="Times New Roman" panose="02020603050405020304" pitchFamily="18" charset="0"/>
              </a:rPr>
              <a:t>Siemers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405072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DC7A46FF-E18B-A116-EE60-670622E91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7"/>
            <a:ext cx="12192000" cy="6851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85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Windmühle, Text, Generator, Gerät enthält.&#10;&#10;Automatisch generierte Beschreibung">
            <a:extLst>
              <a:ext uri="{FF2B5EF4-FFF2-40B4-BE49-F238E27FC236}">
                <a16:creationId xmlns:a16="http://schemas.microsoft.com/office/drawing/2014/main" id="{EA08AE1B-72BA-E7F0-C202-777D95460B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67" b="18535"/>
          <a:stretch/>
        </p:blipFill>
        <p:spPr>
          <a:xfrm>
            <a:off x="6421120" y="-25434"/>
            <a:ext cx="5770880" cy="5581904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2C0D1644-4DDC-CF0C-F6AC-75804EFEA0F5}"/>
              </a:ext>
            </a:extLst>
          </p:cNvPr>
          <p:cNvSpPr txBox="1"/>
          <p:nvPr/>
        </p:nvSpPr>
        <p:spPr>
          <a:xfrm>
            <a:off x="172720" y="518160"/>
            <a:ext cx="6065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+mj-lt"/>
              </a:rPr>
              <a:t>HOW DO YOU OPTIMIZE ENERGY PRODUCTION AND PREVENT UNEXPECTED DOWNTIMES?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6CA331AE-B9CB-213D-A5CF-C5F122919C3C}"/>
              </a:ext>
            </a:extLst>
          </p:cNvPr>
          <p:cNvSpPr txBox="1"/>
          <p:nvPr/>
        </p:nvSpPr>
        <p:spPr>
          <a:xfrm>
            <a:off x="396240" y="1584960"/>
            <a:ext cx="5699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:</a:t>
            </a:r>
          </a:p>
          <a:p>
            <a:endParaRPr lang="de-DE" dirty="0"/>
          </a:p>
          <a:p>
            <a:r>
              <a:rPr lang="de-DE" dirty="0" err="1"/>
              <a:t>Predict</a:t>
            </a:r>
            <a:r>
              <a:rPr lang="de-DE" dirty="0"/>
              <a:t> </a:t>
            </a:r>
            <a:r>
              <a:rPr lang="de-DE" b="1" dirty="0" err="1"/>
              <a:t>specific</a:t>
            </a:r>
            <a:r>
              <a:rPr lang="de-DE" b="1" dirty="0"/>
              <a:t> </a:t>
            </a:r>
            <a:r>
              <a:rPr lang="de-DE" b="1" dirty="0" err="1"/>
              <a:t>technical</a:t>
            </a:r>
            <a:r>
              <a:rPr lang="de-DE" b="1" dirty="0"/>
              <a:t> </a:t>
            </a:r>
            <a:r>
              <a:rPr lang="de-DE" b="1" dirty="0" err="1"/>
              <a:t>problems</a:t>
            </a:r>
            <a:r>
              <a:rPr lang="de-DE" b="1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b="1" dirty="0" err="1"/>
              <a:t>caused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windmill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b="1" dirty="0" err="1"/>
              <a:t>stop</a:t>
            </a:r>
            <a:r>
              <a:rPr lang="de-DE" b="1" dirty="0"/>
              <a:t> </a:t>
            </a:r>
            <a:r>
              <a:rPr lang="de-DE" b="1" dirty="0" err="1"/>
              <a:t>operating</a:t>
            </a:r>
            <a:r>
              <a:rPr lang="de-DE" b="1" dirty="0"/>
              <a:t> </a:t>
            </a:r>
            <a:r>
              <a:rPr lang="de-DE" dirty="0"/>
              <a:t>multiple </a:t>
            </a:r>
            <a:r>
              <a:rPr lang="de-DE" dirty="0" err="1"/>
              <a:t>times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past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These </a:t>
            </a:r>
            <a:r>
              <a:rPr lang="de-DE" b="1" dirty="0" err="1"/>
              <a:t>errors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b="1" dirty="0" err="1"/>
              <a:t>properties</a:t>
            </a:r>
            <a:r>
              <a:rPr lang="de-DE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Need </a:t>
            </a:r>
            <a:r>
              <a:rPr lang="de-DE" dirty="0" err="1"/>
              <a:t>to</a:t>
            </a:r>
            <a:r>
              <a:rPr lang="de-DE" dirty="0"/>
              <a:t> happen </a:t>
            </a:r>
            <a:r>
              <a:rPr lang="de-DE" b="1" dirty="0" err="1"/>
              <a:t>frequently</a:t>
            </a:r>
            <a:r>
              <a:rPr lang="de-DE" dirty="0"/>
              <a:t> and </a:t>
            </a:r>
            <a:r>
              <a:rPr lang="de-DE" dirty="0" err="1"/>
              <a:t>idealy</a:t>
            </a:r>
            <a:r>
              <a:rPr lang="de-DE" dirty="0"/>
              <a:t> on all </a:t>
            </a:r>
            <a:r>
              <a:rPr lang="de-DE" dirty="0" err="1"/>
              <a:t>operating</a:t>
            </a:r>
            <a:r>
              <a:rPr lang="de-DE" dirty="0"/>
              <a:t> </a:t>
            </a:r>
            <a:r>
              <a:rPr lang="de-DE" dirty="0" err="1"/>
              <a:t>machines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b="1" dirty="0" err="1"/>
              <a:t>predicted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b="1" dirty="0" err="1"/>
              <a:t>preventable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maintanance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in </a:t>
            </a:r>
            <a:r>
              <a:rPr lang="de-DE" dirty="0" err="1"/>
              <a:t>advance</a:t>
            </a:r>
            <a:r>
              <a:rPr lang="de-DE" dirty="0"/>
              <a:t> (e.g. strong wind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causes</a:t>
            </a:r>
            <a:r>
              <a:rPr lang="de-DE" dirty="0"/>
              <a:t> </a:t>
            </a:r>
            <a:r>
              <a:rPr lang="de-DE" dirty="0" err="1"/>
              <a:t>reduced</a:t>
            </a:r>
            <a:r>
              <a:rPr lang="de-DE" dirty="0"/>
              <a:t> RPM </a:t>
            </a:r>
            <a:r>
              <a:rPr lang="de-DE" dirty="0" err="1"/>
              <a:t>is</a:t>
            </a:r>
            <a:r>
              <a:rPr lang="de-DE" dirty="0"/>
              <a:t> not relevant)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0624D62-9A97-BA61-EFD1-3BDE11B17623}"/>
              </a:ext>
            </a:extLst>
          </p:cNvPr>
          <p:cNvSpPr txBox="1"/>
          <p:nvPr/>
        </p:nvSpPr>
        <p:spPr>
          <a:xfrm>
            <a:off x="0" y="5213459"/>
            <a:ext cx="665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ym typeface="Wingdings" panose="05000000000000000000" pitchFamily="2" charset="2"/>
              </a:rPr>
              <a:t>Problem: The </a:t>
            </a:r>
            <a:r>
              <a:rPr lang="de-DE" dirty="0" err="1">
                <a:sym typeface="Wingdings" panose="05000000000000000000" pitchFamily="2" charset="2"/>
              </a:rPr>
              <a:t>given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dataset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does</a:t>
            </a:r>
            <a:r>
              <a:rPr lang="de-DE" dirty="0">
                <a:sym typeface="Wingdings" panose="05000000000000000000" pitchFamily="2" charset="2"/>
              </a:rPr>
              <a:t> not </a:t>
            </a:r>
            <a:r>
              <a:rPr lang="de-DE" dirty="0" err="1">
                <a:sym typeface="Wingdings" panose="05000000000000000000" pitchFamily="2" charset="2"/>
              </a:rPr>
              <a:t>provide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this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information</a:t>
            </a:r>
            <a:r>
              <a:rPr lang="de-DE" dirty="0">
                <a:sym typeface="Wingdings" panose="05000000000000000000" pitchFamily="2" charset="2"/>
              </a:rPr>
              <a:t>.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FEF1A59-F4FB-6342-EA59-1C7753E5DE4A}"/>
              </a:ext>
            </a:extLst>
          </p:cNvPr>
          <p:cNvSpPr txBox="1"/>
          <p:nvPr/>
        </p:nvSpPr>
        <p:spPr>
          <a:xfrm>
            <a:off x="396240" y="6014720"/>
            <a:ext cx="11795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searched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own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:  </a:t>
            </a:r>
            <a:r>
              <a:rPr lang="de-DE" dirty="0" err="1"/>
              <a:t>Penmanshiel</a:t>
            </a:r>
            <a:r>
              <a:rPr lang="de-DE" dirty="0"/>
              <a:t> Wind Farm Data (GB), </a:t>
            </a:r>
            <a:r>
              <a:rPr lang="de-DE" dirty="0" err="1"/>
              <a:t>Kelmarsh</a:t>
            </a:r>
            <a:r>
              <a:rPr lang="de-DE" dirty="0"/>
              <a:t> Wind Farm (GB)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b="1" dirty="0"/>
              <a:t>299 </a:t>
            </a:r>
            <a:r>
              <a:rPr lang="de-DE" b="1" dirty="0" err="1"/>
              <a:t>features</a:t>
            </a:r>
            <a:r>
              <a:rPr lang="de-DE" b="1" dirty="0"/>
              <a:t> and </a:t>
            </a:r>
            <a:r>
              <a:rPr lang="de-DE" b="1" dirty="0" err="1"/>
              <a:t>more</a:t>
            </a:r>
            <a:r>
              <a:rPr lang="de-DE" b="1" dirty="0"/>
              <a:t> </a:t>
            </a:r>
            <a:r>
              <a:rPr lang="de-DE" b="1" dirty="0" err="1"/>
              <a:t>than</a:t>
            </a:r>
            <a:r>
              <a:rPr lang="de-DE" b="1" dirty="0"/>
              <a:t> 1.7 mio. time </a:t>
            </a:r>
            <a:r>
              <a:rPr lang="de-DE" b="1" dirty="0" err="1"/>
              <a:t>stamps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1227519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0256339B-63EE-549C-8ED1-E382D4178510}"/>
              </a:ext>
            </a:extLst>
          </p:cNvPr>
          <p:cNvGrpSpPr/>
          <p:nvPr/>
        </p:nvGrpSpPr>
        <p:grpSpPr>
          <a:xfrm>
            <a:off x="762000" y="2001520"/>
            <a:ext cx="10596880" cy="589280"/>
            <a:chOff x="762000" y="2001520"/>
            <a:chExt cx="10596880" cy="589280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F577B259-5458-6560-8709-2EF4068C6ED3}"/>
                </a:ext>
              </a:extLst>
            </p:cNvPr>
            <p:cNvSpPr/>
            <p:nvPr/>
          </p:nvSpPr>
          <p:spPr>
            <a:xfrm>
              <a:off x="3677920" y="2001520"/>
              <a:ext cx="768096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6E79A1E2-7B69-3736-4889-A24615E3C4A6}"/>
                </a:ext>
              </a:extLst>
            </p:cNvPr>
            <p:cNvSpPr/>
            <p:nvPr/>
          </p:nvSpPr>
          <p:spPr>
            <a:xfrm>
              <a:off x="762000" y="2336800"/>
              <a:ext cx="291592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EB23215-DF4F-19B3-E28E-78E8F0B5C5EB}"/>
              </a:ext>
            </a:extLst>
          </p:cNvPr>
          <p:cNvGrpSpPr/>
          <p:nvPr/>
        </p:nvGrpSpPr>
        <p:grpSpPr>
          <a:xfrm>
            <a:off x="762000" y="2733040"/>
            <a:ext cx="10596880" cy="589280"/>
            <a:chOff x="762000" y="2001520"/>
            <a:chExt cx="10596880" cy="589280"/>
          </a:xfrm>
        </p:grpSpPr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8A5C750E-9D32-FECB-BBC3-B406BFA72F07}"/>
                </a:ext>
              </a:extLst>
            </p:cNvPr>
            <p:cNvSpPr/>
            <p:nvPr/>
          </p:nvSpPr>
          <p:spPr>
            <a:xfrm>
              <a:off x="4196080" y="2001520"/>
              <a:ext cx="716280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337A5690-83EE-5A17-BEEA-83A4077331A4}"/>
                </a:ext>
              </a:extLst>
            </p:cNvPr>
            <p:cNvSpPr/>
            <p:nvPr/>
          </p:nvSpPr>
          <p:spPr>
            <a:xfrm>
              <a:off x="762000" y="2336800"/>
              <a:ext cx="333248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DA0BAD9-1511-3D9F-A87C-9A7A3DD9AABB}"/>
              </a:ext>
            </a:extLst>
          </p:cNvPr>
          <p:cNvGrpSpPr/>
          <p:nvPr/>
        </p:nvGrpSpPr>
        <p:grpSpPr>
          <a:xfrm>
            <a:off x="762000" y="3486912"/>
            <a:ext cx="10596880" cy="589280"/>
            <a:chOff x="762000" y="2001520"/>
            <a:chExt cx="10596880" cy="589280"/>
          </a:xfrm>
        </p:grpSpPr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9AD08E50-8C4D-4E07-D18D-19E33E66F449}"/>
                </a:ext>
              </a:extLst>
            </p:cNvPr>
            <p:cNvSpPr/>
            <p:nvPr/>
          </p:nvSpPr>
          <p:spPr>
            <a:xfrm>
              <a:off x="4673600" y="2001520"/>
              <a:ext cx="668528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9199CB86-A4F3-A0C8-6E29-97CD986AC8CA}"/>
                </a:ext>
              </a:extLst>
            </p:cNvPr>
            <p:cNvSpPr/>
            <p:nvPr/>
          </p:nvSpPr>
          <p:spPr>
            <a:xfrm>
              <a:off x="762000" y="2336800"/>
              <a:ext cx="291592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92FD6ADD-C67F-9BBC-6671-1616BF76601F}"/>
              </a:ext>
            </a:extLst>
          </p:cNvPr>
          <p:cNvGrpSpPr/>
          <p:nvPr/>
        </p:nvGrpSpPr>
        <p:grpSpPr>
          <a:xfrm>
            <a:off x="762000" y="4267200"/>
            <a:ext cx="10596880" cy="589280"/>
            <a:chOff x="762000" y="2001520"/>
            <a:chExt cx="10596880" cy="589280"/>
          </a:xfrm>
        </p:grpSpPr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F078DF9B-2012-D7FF-5754-C513703C2BB8}"/>
                </a:ext>
              </a:extLst>
            </p:cNvPr>
            <p:cNvSpPr/>
            <p:nvPr/>
          </p:nvSpPr>
          <p:spPr>
            <a:xfrm>
              <a:off x="5313680" y="2001520"/>
              <a:ext cx="604520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1D35BF32-E4AA-286E-B651-F52BBAC1F560}"/>
                </a:ext>
              </a:extLst>
            </p:cNvPr>
            <p:cNvSpPr/>
            <p:nvPr/>
          </p:nvSpPr>
          <p:spPr>
            <a:xfrm>
              <a:off x="762000" y="2336800"/>
              <a:ext cx="291592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2FE41882-840D-D415-09D8-49D2E47CD2CA}"/>
              </a:ext>
            </a:extLst>
          </p:cNvPr>
          <p:cNvGrpSpPr/>
          <p:nvPr/>
        </p:nvGrpSpPr>
        <p:grpSpPr>
          <a:xfrm>
            <a:off x="762000" y="5005832"/>
            <a:ext cx="10596880" cy="589280"/>
            <a:chOff x="762000" y="2001520"/>
            <a:chExt cx="10596880" cy="589280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50080CF0-055A-8ECC-A658-804539FEC0D8}"/>
                </a:ext>
              </a:extLst>
            </p:cNvPr>
            <p:cNvSpPr/>
            <p:nvPr/>
          </p:nvSpPr>
          <p:spPr>
            <a:xfrm>
              <a:off x="5781040" y="2001520"/>
              <a:ext cx="557784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C32E5F3A-75A0-0F79-361F-BD8CF182B62D}"/>
                </a:ext>
              </a:extLst>
            </p:cNvPr>
            <p:cNvSpPr/>
            <p:nvPr/>
          </p:nvSpPr>
          <p:spPr>
            <a:xfrm>
              <a:off x="762000" y="2336800"/>
              <a:ext cx="291592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EC465C97-F430-5F88-73DE-D5127F6A1D0C}"/>
              </a:ext>
            </a:extLst>
          </p:cNvPr>
          <p:cNvGrpSpPr/>
          <p:nvPr/>
        </p:nvGrpSpPr>
        <p:grpSpPr>
          <a:xfrm>
            <a:off x="762000" y="5805424"/>
            <a:ext cx="10596880" cy="589280"/>
            <a:chOff x="762000" y="2001520"/>
            <a:chExt cx="10596880" cy="589280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CB7CDD95-7045-25A4-76AA-F39B64D16790}"/>
                </a:ext>
              </a:extLst>
            </p:cNvPr>
            <p:cNvSpPr/>
            <p:nvPr/>
          </p:nvSpPr>
          <p:spPr>
            <a:xfrm>
              <a:off x="6167120" y="2001520"/>
              <a:ext cx="5191760" cy="58928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F3CB2218-FC9F-B2BE-4F7A-ACC941CE1265}"/>
                </a:ext>
              </a:extLst>
            </p:cNvPr>
            <p:cNvSpPr/>
            <p:nvPr/>
          </p:nvSpPr>
          <p:spPr>
            <a:xfrm>
              <a:off x="762000" y="2336800"/>
              <a:ext cx="2915920" cy="254000"/>
            </a:xfrm>
            <a:prstGeom prst="rect">
              <a:avLst/>
            </a:prstGeom>
            <a:solidFill>
              <a:srgbClr val="FAFAFA"/>
            </a:solidFill>
            <a:ln>
              <a:solidFill>
                <a:srgbClr val="FAFAF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32" name="Grafik 31" descr="Ein Bild, das draußen, Windmühle, Himmel, Gras enthält.&#10;&#10;Automatisch generierte Beschreibung">
            <a:extLst>
              <a:ext uri="{FF2B5EF4-FFF2-40B4-BE49-F238E27FC236}">
                <a16:creationId xmlns:a16="http://schemas.microsoft.com/office/drawing/2014/main" id="{AFCF4EAB-FB0F-3278-79DB-30B53647D6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034" y="0"/>
            <a:ext cx="4582834" cy="6858000"/>
          </a:xfrm>
          <a:prstGeom prst="rect">
            <a:avLst/>
          </a:prstGeom>
        </p:spPr>
      </p:pic>
      <p:sp>
        <p:nvSpPr>
          <p:cNvPr id="33" name="Textfeld 32">
            <a:extLst>
              <a:ext uri="{FF2B5EF4-FFF2-40B4-BE49-F238E27FC236}">
                <a16:creationId xmlns:a16="http://schemas.microsoft.com/office/drawing/2014/main" id="{436B1203-226D-E980-7F0C-9CAB80B6096D}"/>
              </a:ext>
            </a:extLst>
          </p:cNvPr>
          <p:cNvSpPr txBox="1"/>
          <p:nvPr/>
        </p:nvSpPr>
        <p:spPr>
          <a:xfrm>
            <a:off x="4983480" y="292874"/>
            <a:ext cx="6065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latin typeface="+mj-lt"/>
              </a:rPr>
              <a:t>HOW DO YOU OPTIMIZE ENERGY PRODUCTION AND PREVENT UNEXPECTED DOWNTIMES?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AA74C2BD-9721-CC46-2C3D-CD5597B2BC69}"/>
              </a:ext>
            </a:extLst>
          </p:cNvPr>
          <p:cNvSpPr txBox="1"/>
          <p:nvPr/>
        </p:nvSpPr>
        <p:spPr>
          <a:xfrm>
            <a:off x="4597400" y="1000761"/>
            <a:ext cx="7457966" cy="4886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Understanding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Failures</a:t>
            </a: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frequency, predictability, and preventability, focused on frequency converter errors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Reduction</a:t>
            </a: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400" b="1" kern="0" dirty="0">
                <a:solidFill>
                  <a:srgbClr val="000000"/>
                </a:solidFill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only</a:t>
            </a:r>
            <a:r>
              <a:rPr lang="de-DE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less</a:t>
            </a:r>
            <a:r>
              <a:rPr lang="de-DE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than</a:t>
            </a:r>
            <a:r>
              <a:rPr lang="de-DE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18%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NaN</a:t>
            </a:r>
            <a:r>
              <a:rPr lang="de-DE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determine</a:t>
            </a:r>
            <a:r>
              <a:rPr lang="de-DE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48 relevant </a:t>
            </a:r>
            <a:r>
              <a:rPr lang="de-DE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attributes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Error Data Analysis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Quantified the occurrence of frequency converter errors and the associated downtime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Data Analysis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visual inspections to detect patterns and correlations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Visualization and Dimension Reduction with </a:t>
            </a:r>
            <a:r>
              <a:rPr lang="en-US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Umap</a:t>
            </a:r>
            <a:r>
              <a:rPr lang="en-US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Detected clusters, multiple counts of events per day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Cleaning</a:t>
            </a:r>
            <a:r>
              <a:rPr lang="de-DE" sz="1600" b="1" kern="100" dirty="0">
                <a:solidFill>
                  <a:srgbClr val="000000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de-DE" sz="1600" b="1" kern="1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Insufficient</a:t>
            </a: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Reliable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r>
              <a:rPr lang="de-DE" sz="16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only 14 points available for predictive modeling.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Time Series Analysis</a:t>
            </a:r>
            <a:r>
              <a:rPr lang="de-DE" sz="16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intervals of 24, 48, and 72 hours before damage</a:t>
            </a:r>
            <a:r>
              <a:rPr lang="de-DE" sz="1400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aggregated features 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Further Feature Reduction and Predictive Modeling</a:t>
            </a:r>
            <a:r>
              <a:rPr lang="de-DE" sz="16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importance metrics</a:t>
            </a:r>
            <a:r>
              <a:rPr lang="de-DE" sz="1400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logistic regression model</a:t>
            </a:r>
            <a:endParaRPr lang="de-DE" sz="14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de-DE" sz="16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Model </a:t>
            </a:r>
            <a:r>
              <a:rPr lang="de-DE" sz="16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Testing</a:t>
            </a:r>
            <a:r>
              <a:rPr lang="de-DE" sz="1600" b="1" kern="100" dirty="0"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developed model to the </a:t>
            </a:r>
            <a:r>
              <a:rPr lang="en-US" sz="1400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Penmanshiel</a:t>
            </a:r>
            <a:r>
              <a:rPr lang="en-US" sz="14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did not yield successful predictions, data limitations</a:t>
            </a:r>
            <a:endParaRPr lang="de-DE" sz="1600" kern="100" dirty="0"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4934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EF1FAE1C-207B-7CC2-00C4-23A37CC4AF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82" y="963923"/>
            <a:ext cx="9329618" cy="5894077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FD93F6A4-59F9-351F-3799-54F8ECDE6DE0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1.UNDERSTANDING FAILURES</a:t>
            </a:r>
          </a:p>
        </p:txBody>
      </p:sp>
      <p:sp>
        <p:nvSpPr>
          <p:cNvPr id="8" name="Pfeil: nach links 7">
            <a:extLst>
              <a:ext uri="{FF2B5EF4-FFF2-40B4-BE49-F238E27FC236}">
                <a16:creationId xmlns:a16="http://schemas.microsoft.com/office/drawing/2014/main" id="{866D53F9-CADD-3CF6-011B-996919A3EB7E}"/>
              </a:ext>
            </a:extLst>
          </p:cNvPr>
          <p:cNvSpPr/>
          <p:nvPr/>
        </p:nvSpPr>
        <p:spPr>
          <a:xfrm>
            <a:off x="6001407" y="3302875"/>
            <a:ext cx="903890" cy="126125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773B8C7-AAA4-AAAA-9B35-10E5858B2D32}"/>
              </a:ext>
            </a:extLst>
          </p:cNvPr>
          <p:cNvSpPr txBox="1"/>
          <p:nvPr/>
        </p:nvSpPr>
        <p:spPr>
          <a:xfrm>
            <a:off x="7026165" y="3181271"/>
            <a:ext cx="93647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>
                <a:latin typeface="+mj-lt"/>
              </a:rPr>
              <a:t>focus</a:t>
            </a:r>
            <a:r>
              <a:rPr lang="de-DE" dirty="0">
                <a:latin typeface="+mj-lt"/>
              </a:rPr>
              <a:t> on </a:t>
            </a:r>
            <a:r>
              <a:rPr lang="de-DE" dirty="0" err="1">
                <a:latin typeface="+mj-lt"/>
              </a:rPr>
              <a:t>one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error</a:t>
            </a:r>
            <a:endParaRPr lang="de-D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94938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DE5D6D9-50E0-CB00-F327-C528A69DA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071" y="462455"/>
            <a:ext cx="11369857" cy="639554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DD6D4F1-25D7-3418-A941-1600319F688C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2.FEATURE REDUCTION</a:t>
            </a:r>
          </a:p>
        </p:txBody>
      </p:sp>
    </p:spTree>
    <p:extLst>
      <p:ext uri="{BB962C8B-B14F-4D97-AF65-F5344CB8AC3E}">
        <p14:creationId xmlns:p14="http://schemas.microsoft.com/office/powerpoint/2010/main" val="2616276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18F9C0FF-AB16-C6BD-71EB-8037F4EC1687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3.ERROR DATA ANALYSIS</a:t>
            </a:r>
          </a:p>
        </p:txBody>
      </p:sp>
      <p:pic>
        <p:nvPicPr>
          <p:cNvPr id="6" name="Grafik 5" descr="Ein Bild, das Text, Screenshot, Schrift, Zahl enthält.&#10;&#10;Automatisch generierte Beschreibung">
            <a:extLst>
              <a:ext uri="{FF2B5EF4-FFF2-40B4-BE49-F238E27FC236}">
                <a16:creationId xmlns:a16="http://schemas.microsoft.com/office/drawing/2014/main" id="{0514A820-2B41-AFC6-271D-F7AEFFB725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679" y="781593"/>
            <a:ext cx="8533031" cy="554706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6787CE9-0763-7B5F-391C-3134D36EF575}"/>
              </a:ext>
            </a:extLst>
          </p:cNvPr>
          <p:cNvSpPr/>
          <p:nvPr/>
        </p:nvSpPr>
        <p:spPr>
          <a:xfrm>
            <a:off x="1114099" y="2060026"/>
            <a:ext cx="6432330" cy="149509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feil: nach links 8">
            <a:extLst>
              <a:ext uri="{FF2B5EF4-FFF2-40B4-BE49-F238E27FC236}">
                <a16:creationId xmlns:a16="http://schemas.microsoft.com/office/drawing/2014/main" id="{624C895B-B84A-3D77-A6B5-90ADAAC5B2A2}"/>
              </a:ext>
            </a:extLst>
          </p:cNvPr>
          <p:cNvSpPr/>
          <p:nvPr/>
        </p:nvSpPr>
        <p:spPr>
          <a:xfrm>
            <a:off x="6695432" y="2892972"/>
            <a:ext cx="1103245" cy="112985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B2474242-CE41-24CD-C860-1D2E2A5316FE}"/>
              </a:ext>
            </a:extLst>
          </p:cNvPr>
          <p:cNvSpPr txBox="1"/>
          <p:nvPr/>
        </p:nvSpPr>
        <p:spPr>
          <a:xfrm>
            <a:off x="8011540" y="2682791"/>
            <a:ext cx="41804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 err="1">
                <a:latin typeface="+mj-lt"/>
              </a:rPr>
              <a:t>more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than</a:t>
            </a:r>
            <a:r>
              <a:rPr lang="de-DE" dirty="0">
                <a:latin typeface="+mj-lt"/>
              </a:rPr>
              <a:t> 30 </a:t>
            </a:r>
            <a:r>
              <a:rPr lang="de-DE" dirty="0" err="1">
                <a:latin typeface="+mj-lt"/>
              </a:rPr>
              <a:t>days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of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downtime</a:t>
            </a:r>
            <a:r>
              <a:rPr lang="de-DE" dirty="0">
                <a:latin typeface="+mj-lt"/>
              </a:rPr>
              <a:t> on </a:t>
            </a:r>
            <a:r>
              <a:rPr lang="de-DE" dirty="0" err="1">
                <a:latin typeface="+mj-lt"/>
              </a:rPr>
              <a:t>the</a:t>
            </a:r>
            <a:r>
              <a:rPr lang="de-DE" dirty="0">
                <a:latin typeface="+mj-lt"/>
              </a:rPr>
              <a:t> </a:t>
            </a:r>
            <a:r>
              <a:rPr lang="de-DE" dirty="0" err="1">
                <a:latin typeface="+mj-lt"/>
              </a:rPr>
              <a:t>data</a:t>
            </a:r>
            <a:r>
              <a:rPr lang="de-DE" dirty="0">
                <a:latin typeface="+mj-lt"/>
              </a:rPr>
              <a:t> in </a:t>
            </a:r>
            <a:r>
              <a:rPr lang="de-DE" dirty="0" err="1">
                <a:latin typeface="+mj-lt"/>
              </a:rPr>
              <a:t>Kelmarsh</a:t>
            </a:r>
            <a:endParaRPr lang="de-D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5875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300EFEB-9CAE-6E11-D9EE-E4B532C9FF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8913" y="582683"/>
            <a:ext cx="8474174" cy="569263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95404F-F78A-7597-F753-8E6B49AC808E}"/>
              </a:ext>
            </a:extLst>
          </p:cNvPr>
          <p:cNvSpPr txBox="1"/>
          <p:nvPr/>
        </p:nvSpPr>
        <p:spPr>
          <a:xfrm>
            <a:off x="1103586" y="277789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4.FEATURE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57905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9D24B098-8675-E266-8322-293358529CD1}"/>
              </a:ext>
            </a:extLst>
          </p:cNvPr>
          <p:cNvSpPr txBox="1"/>
          <p:nvPr/>
        </p:nvSpPr>
        <p:spPr>
          <a:xfrm>
            <a:off x="588579" y="0"/>
            <a:ext cx="936471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000" b="1" dirty="0">
                <a:latin typeface="+mj-lt"/>
              </a:rPr>
              <a:t>5.</a:t>
            </a:r>
            <a:r>
              <a:rPr lang="en-US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Visualization and Dimension Reduction with </a:t>
            </a:r>
            <a:r>
              <a:rPr lang="en-US" sz="2000" b="1" kern="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Umap</a:t>
            </a:r>
            <a:r>
              <a:rPr lang="en-US" sz="2000" b="1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Segoe UI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de-DE" sz="2000" b="1" dirty="0">
              <a:latin typeface="+mj-lt"/>
            </a:endParaRPr>
          </a:p>
        </p:txBody>
      </p:sp>
      <p:pic>
        <p:nvPicPr>
          <p:cNvPr id="6" name="Grafik 5" descr="Ein Bild, das Screenshot, Text, Karte enthält.&#10;&#10;Automatisch generierte Beschreibung">
            <a:extLst>
              <a:ext uri="{FF2B5EF4-FFF2-40B4-BE49-F238E27FC236}">
                <a16:creationId xmlns:a16="http://schemas.microsoft.com/office/drawing/2014/main" id="{735CE352-0700-DFD9-9695-5EB232AA96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627" y="694060"/>
            <a:ext cx="11424745" cy="590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67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494</Words>
  <Application>Microsoft Macintosh PowerPoint</Application>
  <PresentationFormat>Widescreen</PresentationFormat>
  <Paragraphs>58</Paragraphs>
  <Slides>16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Segoe UI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Maximilian Seeger</dc:creator>
  <cp:lastModifiedBy>Dominik Thalmeier</cp:lastModifiedBy>
  <cp:revision>2</cp:revision>
  <dcterms:created xsi:type="dcterms:W3CDTF">2024-04-27T15:49:56Z</dcterms:created>
  <dcterms:modified xsi:type="dcterms:W3CDTF">2024-04-28T07:58:11Z</dcterms:modified>
</cp:coreProperties>
</file>

<file path=docProps/thumbnail.jpeg>
</file>